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9" r:id="rId6"/>
    <p:sldId id="270" r:id="rId7"/>
    <p:sldId id="275" r:id="rId8"/>
    <p:sldId id="276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1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7910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538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1684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32682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3262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3715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8485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94224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04/06/2020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xmlns="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xmlns="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xmlns="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 smtClean="0">
                <a:solidFill>
                  <a:srgbClr val="FFFFFF"/>
                </a:solidFill>
              </a:rPr>
              <a:t>Introdução ao R </a:t>
            </a:r>
            <a:endParaRPr lang="pt-BR" sz="36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 smtClean="0">
                <a:solidFill>
                  <a:srgbClr val="FFFFFF"/>
                </a:solidFill>
              </a:rPr>
              <a:t>Adryan Fernandes</a:t>
            </a:r>
            <a:endParaRPr lang="pt-BR" sz="1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O que é o R e Rstudio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R é </a:t>
            </a:r>
            <a:r>
              <a:rPr lang="pt-BR" dirty="0"/>
              <a:t>́e uma </a:t>
            </a:r>
            <a:r>
              <a:rPr lang="pt-BR" dirty="0" smtClean="0"/>
              <a:t>linguagem criada por estatísticos para </a:t>
            </a:r>
            <a:r>
              <a:rPr lang="pt-BR" dirty="0" err="1" smtClean="0"/>
              <a:t>estatiscos</a:t>
            </a:r>
            <a:r>
              <a:rPr lang="pt-BR" dirty="0" smtClean="0"/>
              <a:t>, mas não se limita a isso.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Rstudio</a:t>
            </a:r>
            <a:r>
              <a:rPr lang="pt-BR" dirty="0" smtClean="0"/>
              <a:t> é considerado um dos melhores ambientes para se programar em R devido suas facilidades e layout amigável, é uma IDE (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 smtClean="0"/>
              <a:t>environment</a:t>
            </a:r>
            <a:r>
              <a:rPr lang="pt-BR" dirty="0" smtClean="0"/>
              <a:t>) Ambiente de desenvolvimento Integrado. Ele inclui um console, editor que suporta execução direta do código, alé</a:t>
            </a:r>
            <a:r>
              <a:rPr lang="pt-BR" dirty="0"/>
              <a:t>m</a:t>
            </a:r>
            <a:r>
              <a:rPr lang="pt-BR" dirty="0" smtClean="0"/>
              <a:t> de ferramenta de plotagem, histórico, depuração e gerenciamento de área de trabalho. Assim como o R é de código aberto  </a:t>
            </a:r>
            <a:r>
              <a:rPr lang="pt-BR" dirty="0" err="1" smtClean="0"/>
              <a:t>execultavel</a:t>
            </a:r>
            <a:r>
              <a:rPr lang="pt-BR" dirty="0" smtClean="0"/>
              <a:t> em </a:t>
            </a:r>
            <a:r>
              <a:rPr lang="pt-BR" dirty="0" err="1" smtClean="0"/>
              <a:t>Windons</a:t>
            </a:r>
            <a:r>
              <a:rPr lang="pt-BR" dirty="0" smtClean="0"/>
              <a:t>, Mac e Linux.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482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Instalação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realizar agora a instalação do R e </a:t>
            </a:r>
            <a:r>
              <a:rPr lang="pt-BR" dirty="0" err="1" smtClean="0"/>
              <a:t>Rstudio</a:t>
            </a:r>
            <a:r>
              <a:rPr lang="pt-BR" dirty="0" smtClean="0"/>
              <a:t> no sistema operacional </a:t>
            </a:r>
            <a:r>
              <a:rPr lang="pt-BR" dirty="0" err="1" smtClean="0"/>
              <a:t>Windons</a:t>
            </a:r>
            <a:r>
              <a:rPr lang="pt-BR" dirty="0" smtClean="0"/>
              <a:t>.</a:t>
            </a:r>
          </a:p>
          <a:p>
            <a:r>
              <a:rPr lang="pt-BR" dirty="0" smtClean="0"/>
              <a:t>Os demais sistemas operacionais (Mac e Linux) tem a instalação intuitiva.</a:t>
            </a:r>
          </a:p>
        </p:txBody>
      </p:sp>
    </p:spTree>
    <p:extLst>
      <p:ext uri="{BB962C8B-B14F-4D97-AF65-F5344CB8AC3E}">
        <p14:creationId xmlns:p14="http://schemas.microsoft.com/office/powerpoint/2010/main" val="24089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Importação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realizar a importação de alguns tipos de arquivos, são eles:</a:t>
            </a:r>
          </a:p>
          <a:p>
            <a:pPr lvl="1"/>
            <a:r>
              <a:rPr lang="pt-BR" dirty="0" smtClean="0"/>
              <a:t>.</a:t>
            </a:r>
            <a:r>
              <a:rPr lang="pt-BR" dirty="0" err="1" smtClean="0"/>
              <a:t>csv</a:t>
            </a:r>
            <a:endParaRPr lang="pt-BR" dirty="0" smtClean="0"/>
          </a:p>
          <a:p>
            <a:pPr lvl="1"/>
            <a:r>
              <a:rPr lang="pt-BR" dirty="0" smtClean="0"/>
              <a:t>.</a:t>
            </a:r>
            <a:r>
              <a:rPr lang="pt-BR" dirty="0" err="1" smtClean="0"/>
              <a:t>txt</a:t>
            </a:r>
            <a:endParaRPr lang="pt-BR" dirty="0" smtClean="0"/>
          </a:p>
          <a:p>
            <a:pPr lvl="1"/>
            <a:r>
              <a:rPr lang="pt-BR" dirty="0" smtClean="0"/>
              <a:t>.</a:t>
            </a:r>
            <a:r>
              <a:rPr lang="pt-BR" dirty="0" err="1" smtClean="0"/>
              <a:t>xlsx</a:t>
            </a:r>
            <a:endParaRPr lang="pt-BR" dirty="0" smtClean="0"/>
          </a:p>
          <a:p>
            <a:pPr lvl="1"/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4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Comandos básicos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Comandos Matemáticos ( + , - , * ,  /, ^, %% , </a:t>
            </a:r>
            <a:r>
              <a:rPr lang="pt-BR" dirty="0" err="1" smtClean="0"/>
              <a:t>sqrt</a:t>
            </a:r>
            <a:r>
              <a:rPr lang="pt-BR" dirty="0" smtClean="0"/>
              <a:t> ())</a:t>
            </a:r>
          </a:p>
          <a:p>
            <a:r>
              <a:rPr lang="pt-BR" dirty="0" smtClean="0"/>
              <a:t>Tipos de objetos (</a:t>
            </a:r>
            <a:r>
              <a:rPr lang="pt-BR" dirty="0" err="1" smtClean="0"/>
              <a:t>character</a:t>
            </a:r>
            <a:r>
              <a:rPr lang="pt-BR" dirty="0" smtClean="0"/>
              <a:t>, </a:t>
            </a:r>
            <a:r>
              <a:rPr lang="pt-BR" dirty="0" err="1" smtClean="0"/>
              <a:t>numeric</a:t>
            </a:r>
            <a:r>
              <a:rPr lang="pt-BR" dirty="0" smtClean="0"/>
              <a:t>, </a:t>
            </a:r>
            <a:r>
              <a:rPr lang="pt-BR" dirty="0" err="1" smtClean="0"/>
              <a:t>integer</a:t>
            </a:r>
            <a:r>
              <a:rPr lang="pt-BR" dirty="0" smtClean="0"/>
              <a:t>, </a:t>
            </a:r>
            <a:r>
              <a:rPr lang="pt-BR" dirty="0" err="1" smtClean="0"/>
              <a:t>complex</a:t>
            </a:r>
            <a:r>
              <a:rPr lang="pt-BR" dirty="0" smtClean="0"/>
              <a:t>, </a:t>
            </a:r>
            <a:r>
              <a:rPr lang="pt-BR" dirty="0" err="1" smtClean="0"/>
              <a:t>logical</a:t>
            </a:r>
            <a:r>
              <a:rPr lang="pt-BR" dirty="0" smtClean="0"/>
              <a:t>)</a:t>
            </a:r>
          </a:p>
          <a:p>
            <a:r>
              <a:rPr lang="pt-BR" dirty="0" smtClean="0"/>
              <a:t>Vetores, Matrizes, data frame, listas</a:t>
            </a:r>
          </a:p>
        </p:txBody>
      </p:sp>
    </p:spTree>
    <p:extLst>
      <p:ext uri="{BB962C8B-B14F-4D97-AF65-F5344CB8AC3E}">
        <p14:creationId xmlns:p14="http://schemas.microsoft.com/office/powerpoint/2010/main" val="369279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Usando o dplyr para manipular dados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Algumas</a:t>
            </a:r>
            <a:r>
              <a:rPr lang="en-US" dirty="0" smtClean="0"/>
              <a:t> das </a:t>
            </a:r>
            <a:r>
              <a:rPr lang="en-US" dirty="0" err="1" smtClean="0"/>
              <a:t>funções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usadas</a:t>
            </a:r>
            <a:r>
              <a:rPr lang="en-US" dirty="0" smtClean="0"/>
              <a:t> com a </a:t>
            </a:r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dplyr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/>
              <a:t>:</a:t>
            </a:r>
          </a:p>
          <a:p>
            <a:r>
              <a:rPr lang="en-US" dirty="0" smtClean="0"/>
              <a:t>select( )</a:t>
            </a:r>
          </a:p>
          <a:p>
            <a:r>
              <a:rPr lang="en-US" dirty="0" smtClean="0"/>
              <a:t>filter( )</a:t>
            </a:r>
          </a:p>
          <a:p>
            <a:r>
              <a:rPr lang="en-US" dirty="0"/>
              <a:t>m</a:t>
            </a:r>
            <a:r>
              <a:rPr lang="en-US" dirty="0" smtClean="0"/>
              <a:t>utate( )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ummarise</a:t>
            </a:r>
            <a:r>
              <a:rPr lang="en-US" dirty="0" smtClean="0"/>
              <a:t>( )</a:t>
            </a:r>
          </a:p>
          <a:p>
            <a:r>
              <a:rPr lang="en-US" dirty="0"/>
              <a:t>o</a:t>
            </a:r>
            <a:r>
              <a:rPr lang="en-US" dirty="0" smtClean="0"/>
              <a:t>rder( )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roup_by</a:t>
            </a:r>
            <a:r>
              <a:rPr lang="en-US" dirty="0" smtClean="0"/>
              <a:t>( 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58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Usando o ggplot2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O ggplot2 foi desenvolvido por [] e tem uma dinâmica de </a:t>
            </a:r>
            <a:r>
              <a:rPr lang="pt-BR" dirty="0" err="1" smtClean="0"/>
              <a:t>contrução</a:t>
            </a:r>
            <a:r>
              <a:rPr lang="pt-BR" dirty="0" smtClean="0"/>
              <a:t> de mapas estatísticos em camadas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59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60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011830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Produção</Template>
  <TotalTime>0</TotalTime>
  <Words>216</Words>
  <Application>Microsoft Office PowerPoint</Application>
  <PresentationFormat>Widescreen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Cortar</vt:lpstr>
      <vt:lpstr>Introdução ao R </vt:lpstr>
      <vt:lpstr>O que é o R e Rstudio</vt:lpstr>
      <vt:lpstr>Instalação</vt:lpstr>
      <vt:lpstr>Importação</vt:lpstr>
      <vt:lpstr>Comandos básicos</vt:lpstr>
      <vt:lpstr>Usando o dplyr para manipular dados</vt:lpstr>
      <vt:lpstr>Usando o ggplot2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2020-06-04T21:51:06Z</dcterms:created>
  <dcterms:modified xsi:type="dcterms:W3CDTF">2020-06-07T15:44:19Z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